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1" r:id="rId17"/>
    <p:sldId id="27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8" d="100"/>
          <a:sy n="118" d="100"/>
        </p:scale>
        <p:origin x="-120" y="-3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56701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СТИЛОМЕТРИЯ РУССКОЙ ПРОЗЫ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Stylometry of Russian Prose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133" y="0"/>
            <a:ext cx="51534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0-11 23.11.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" y="0"/>
            <a:ext cx="83012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3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21542" t="11715" r="9827"/>
          <a:stretch/>
        </p:blipFill>
        <p:spPr>
          <a:xfrm>
            <a:off x="1373371" y="0"/>
            <a:ext cx="63972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EXPERIMENT 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No lemmatization, classic delta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Lemmatization, classic delta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No lemmatization, wurzburg cosine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Lemmatization, wurzburg cosine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67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67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7-10-11 23.09.3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70" y="147072"/>
            <a:ext cx="4165047" cy="2339585"/>
          </a:xfrm>
          <a:prstGeom prst="rect">
            <a:avLst/>
          </a:prstGeom>
        </p:spPr>
      </p:pic>
      <p:pic>
        <p:nvPicPr>
          <p:cNvPr id="3" name="Picture 2" descr="2017-10-11 23.11.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8" y="2615813"/>
            <a:ext cx="4177765" cy="2346729"/>
          </a:xfrm>
          <a:prstGeom prst="rect">
            <a:avLst/>
          </a:prstGeom>
        </p:spPr>
      </p:pic>
      <p:pic>
        <p:nvPicPr>
          <p:cNvPr id="4" name="Picture 3" descr="2017-10-11 23.12.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16" y="2615813"/>
            <a:ext cx="4171963" cy="2346729"/>
          </a:xfrm>
          <a:prstGeom prst="rect">
            <a:avLst/>
          </a:prstGeom>
        </p:spPr>
      </p:pic>
      <p:pic>
        <p:nvPicPr>
          <p:cNvPr id="5" name="Picture 4" descr="2017-10-11 23.12.5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16" y="139928"/>
            <a:ext cx="4171963" cy="23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26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7-10-11 22.45.2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9675" y="0"/>
            <a:ext cx="672465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INSTRUMENTS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stylo R-package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Gephi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MyStem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CORPUS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32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/>
              <a:t>Russian novels of the 19th century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~2 500 000 words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413 texts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 u="sng"/>
              <a:t>Russian Symbolists &amp; K.Vaginov: PoS 3-grams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~1 300 000 words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23 texts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t="8751" b="12903"/>
          <a:stretch/>
        </p:blipFill>
        <p:spPr>
          <a:xfrm>
            <a:off x="152400" y="0"/>
            <a:ext cx="65655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t="9585" b="6261"/>
          <a:stretch/>
        </p:blipFill>
        <p:spPr>
          <a:xfrm>
            <a:off x="152400" y="616150"/>
            <a:ext cx="4838699" cy="40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5116700" y="616150"/>
            <a:ext cx="3857700" cy="380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DOSTOYEVSKY VS. TOLSTOY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Authentic Dostoyevsky: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конечно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впрочем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сегодня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давеча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вскричал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Authentic Tolstoy: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нынче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глядя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ежели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улыбаясь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/>
              <a:t>которое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t="9305" r="51164" b="5710"/>
          <a:stretch/>
        </p:blipFill>
        <p:spPr>
          <a:xfrm>
            <a:off x="0" y="0"/>
            <a:ext cx="5254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5596275" y="361050"/>
            <a:ext cx="3444900" cy="348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CHEKHOV VS. KOROLENKO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Authentic Chekhov: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чай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жить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домой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рублей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пахло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Authentic Korolenko: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действительно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более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кверху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порой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взглядом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30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837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101</Words>
  <Application>Microsoft Macintosh PowerPoint</Application>
  <PresentationFormat>On-screen Show (16:9)</PresentationFormat>
  <Paragraphs>50</Paragraphs>
  <Slides>17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СТИЛОМЕТРИЯ РУССКОЙ ПРОЗЫ</vt:lpstr>
      <vt:lpstr>OUR INSTRUMENTS</vt:lpstr>
      <vt:lpstr>CORPUS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EXPERIMENT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СТИЛОМЕТРИЯ РУССКОЙ ПРОЗЫ</dc:title>
  <cp:lastModifiedBy>Alexandra Knysheva</cp:lastModifiedBy>
  <cp:revision>3</cp:revision>
  <dcterms:modified xsi:type="dcterms:W3CDTF">2017-10-11T20:14:59Z</dcterms:modified>
</cp:coreProperties>
</file>